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9" r:id="rId5"/>
    <p:sldId id="263" r:id="rId6"/>
    <p:sldId id="266" r:id="rId7"/>
    <p:sldId id="267" r:id="rId8"/>
    <p:sldId id="270" r:id="rId9"/>
    <p:sldId id="268" r:id="rId10"/>
    <p:sldId id="262" r:id="rId11"/>
    <p:sldId id="258" r:id="rId12"/>
    <p:sldId id="264" r:id="rId13"/>
    <p:sldId id="260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FF"/>
    <a:srgbClr val="8D42C6"/>
    <a:srgbClr val="9F5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C5A55-B6ED-4B34-B64F-6AEB76F8396F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B1DB5-55E4-44A6-B287-18019C35C8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8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B1DB5-55E4-44A6-B287-18019C35C86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56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179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54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13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36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00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97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73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46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26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18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83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1F786-D58B-45D2-A26C-97524711B4C7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0F2B7-342D-4F52-AC19-7DD116CC68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87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0" b="1862"/>
          <a:stretch/>
        </p:blipFill>
        <p:spPr bwMode="auto">
          <a:xfrm>
            <a:off x="4855732" y="169369"/>
            <a:ext cx="4658437" cy="5599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76410" y="5075372"/>
            <a:ext cx="315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絕不含樟腦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、化學防腐劑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7544" y="321297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天然中藥材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香氣濃郁  效果佳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環保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2018" y="1556792"/>
            <a:ext cx="34919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草本驅蚊包</a:t>
            </a:r>
            <a:endParaRPr lang="en-US" altLang="zh-TW" sz="2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防護蚊蟲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侵擾   夜夜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眠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10272"/>
          <a:stretch/>
        </p:blipFill>
        <p:spPr bwMode="auto">
          <a:xfrm>
            <a:off x="972558" y="116632"/>
            <a:ext cx="2087274" cy="71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043608" y="764704"/>
            <a:ext cx="2249996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具規模的中醫體系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28766" y="5768615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示意圖，</a:t>
            </a:r>
            <a:r>
              <a:rPr lang="zh-TW" altLang="en-US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中藥材的圖可放大一點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827420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天然防蚊品   比一比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496" y="4462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中藥驅蚊包  安全又有效  不傷害健康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04337"/>
              </p:ext>
            </p:extLst>
          </p:nvPr>
        </p:nvGraphicFramePr>
        <p:xfrm>
          <a:off x="135455" y="1340768"/>
          <a:ext cx="5804697" cy="2597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160"/>
                <a:gridCol w="1656184"/>
                <a:gridCol w="2708353"/>
              </a:tblGrid>
              <a:tr h="460851">
                <a:tc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中藥驅蚊包</a:t>
                      </a:r>
                      <a:endParaRPr lang="zh-TW" altLang="en-US" sz="16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精油防蚊液</a:t>
                      </a:r>
                      <a:endParaRPr lang="zh-TW" altLang="en-US" sz="16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4608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驅蚊的效果</a:t>
                      </a:r>
                      <a:endParaRPr lang="zh-TW" alt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★★★★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★★★★</a:t>
                      </a:r>
                    </a:p>
                  </a:txBody>
                  <a:tcPr anchor="ctr"/>
                </a:tc>
              </a:tr>
              <a:tr h="4608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安全程度</a:t>
                      </a:r>
                      <a:endParaRPr lang="zh-TW" alt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★★★★</a:t>
                      </a:r>
                      <a:r>
                        <a:rPr lang="zh-TW" altLang="en-US" sz="18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★★★★</a:t>
                      </a:r>
                    </a:p>
                  </a:txBody>
                  <a:tcPr anchor="ctr"/>
                </a:tc>
              </a:tr>
              <a:tr h="4608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接觸身體皮膚</a:t>
                      </a:r>
                      <a:endParaRPr lang="en-US" altLang="zh-TW" sz="16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不會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/>
                        </a:rPr>
                        <a:t>會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4608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使用方法</a:t>
                      </a:r>
                      <a:endParaRPr lang="zh-TW" alt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放置</a:t>
                      </a:r>
                      <a:r>
                        <a:rPr kumimoji="0" lang="zh-TW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或吊掛</a:t>
                      </a:r>
                      <a:r>
                        <a:rPr lang="zh-TW" altLang="en-US" sz="16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</a:t>
                      </a:r>
                      <a:endParaRPr lang="en-US" altLang="zh-TW" sz="1600" b="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6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塗抹於皮膚上</a:t>
                      </a:r>
                      <a:endParaRPr lang="en-US" altLang="zh-TW" sz="1600" b="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3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3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</a:t>
                      </a:r>
                      <a:r>
                        <a:rPr lang="en-US" altLang="zh-TW" sz="13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3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～</a:t>
                      </a:r>
                      <a:r>
                        <a:rPr lang="en-US" altLang="zh-TW" sz="13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3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小時補充一次，效果更佳</a:t>
                      </a:r>
                      <a:r>
                        <a:rPr lang="en-US" altLang="zh-TW" sz="13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3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橢圓 2"/>
          <p:cNvSpPr/>
          <p:nvPr/>
        </p:nvSpPr>
        <p:spPr>
          <a:xfrm>
            <a:off x="1763688" y="1196752"/>
            <a:ext cx="1296144" cy="576064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859093" y="1095573"/>
            <a:ext cx="504056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75856" y="85819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旁邊加上皇冠的圖標 </a:t>
            </a:r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752" y="4365104"/>
            <a:ext cx="5742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中藥驅蚊</a:t>
            </a:r>
            <a:r>
              <a:rPr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  <a:r>
              <a:rPr lang="zh-TW" altLang="en-US" sz="1600" b="1" i="0" dirty="0" smtClean="0">
                <a:solidFill>
                  <a:srgbClr val="3333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是以氣味來防</a:t>
            </a:r>
            <a:r>
              <a:rPr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蚊</a:t>
            </a:r>
            <a:r>
              <a:rPr lang="zh-TW" altLang="en-US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，關鍵</a:t>
            </a:r>
            <a:r>
              <a:rPr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在於濃郁中藥氣味</a:t>
            </a:r>
            <a:r>
              <a:rPr lang="zh-TW" altLang="en-US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，運</a:t>
            </a:r>
            <a:r>
              <a:rPr lang="zh-TW" altLang="en-US" sz="1600" b="1" i="0" dirty="0" smtClean="0">
                <a:solidFill>
                  <a:srgbClr val="3333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用中藥材的獨特味道，讓蚊蟲</a:t>
            </a:r>
            <a:r>
              <a:rPr lang="zh-TW" altLang="en-US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遠離，天然環保不殺生！</a:t>
            </a:r>
            <a:endParaRPr lang="zh-TW" altLang="en-US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964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3508" y="980728"/>
            <a:ext cx="1620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居家門窗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玄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關入口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陽台庭院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戶外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r="2847" b="5495"/>
          <a:stretch/>
        </p:blipFill>
        <p:spPr bwMode="auto">
          <a:xfrm>
            <a:off x="5347062" y="1204582"/>
            <a:ext cx="4328161" cy="3554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347062" y="4772077"/>
            <a:ext cx="112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504" y="44624"/>
            <a:ext cx="3528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草本驅蚊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   適用範圍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811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-1"/>
          <a:stretch/>
        </p:blipFill>
        <p:spPr bwMode="auto">
          <a:xfrm>
            <a:off x="6012160" y="524921"/>
            <a:ext cx="4105275" cy="4719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07504" y="836712"/>
            <a:ext cx="374441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用法一   吊掛或放置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，即可使用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用法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自製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天然防護</a:t>
            </a:r>
            <a:r>
              <a:rPr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液 </a:t>
            </a:r>
            <a:r>
              <a:rPr lang="en-US" altLang="zh-TW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DIY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酒浸方法</a:t>
            </a:r>
            <a:endParaRPr lang="en-US" altLang="zh-TW" sz="1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75%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酒精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(500ml)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一包草本驅蚊包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浸泡一星期，藥材取出，即可噴灑使用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8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8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水煮方法</a:t>
            </a:r>
            <a:endParaRPr lang="en-US" altLang="zh-TW" sz="16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將草本驅蚊包的藥材，倒入水中熬煮，再去除藥渣，放涼之後，即可噴灑使用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" y="4462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草本驅蚊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   使用方法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5541039"/>
            <a:ext cx="5760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16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溫馨小秘方</a:t>
            </a:r>
            <a:endParaRPr lang="en-US" altLang="zh-TW" sz="16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味道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較淡時，可拿至陽光下曝曬及搓揉藥材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使精油釋放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，再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繼續使用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。無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味道散發時，更換即可。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80312" y="5244028"/>
            <a:ext cx="112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8107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7504" y="8701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產品實拍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556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/>
          <a:stretch/>
        </p:blipFill>
        <p:spPr bwMode="auto">
          <a:xfrm>
            <a:off x="5652120" y="44624"/>
            <a:ext cx="424220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07504" y="2570128"/>
            <a:ext cx="4569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50g  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保存期限：未開封使用可保存兩年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保存方式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：保存於陰涼乾燥</a:t>
            </a:r>
            <a:r>
              <a:rPr lang="zh-TW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開封後，請密封保存，以防產品受潮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產地：台灣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99" y="5207131"/>
            <a:ext cx="5362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注意事項</a:t>
            </a:r>
            <a:endParaRPr lang="en-US" altLang="zh-TW" sz="16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請存放兒童無法取得之處。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接觸眼睛時，請以清水沖洗，如仍感不適請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儘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速就醫。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10272"/>
          <a:stretch/>
        </p:blipFill>
        <p:spPr bwMode="auto">
          <a:xfrm>
            <a:off x="251520" y="188640"/>
            <a:ext cx="1584176" cy="544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871700" y="241484"/>
            <a:ext cx="197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草本驅蚊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1010052"/>
            <a:ext cx="15798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天然環保</a:t>
            </a:r>
            <a:endParaRPr lang="en-US" altLang="zh-TW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草本配方</a:t>
            </a:r>
            <a:endParaRPr lang="en-US" altLang="zh-TW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安全有效</a:t>
            </a:r>
            <a:endParaRPr lang="en-US" altLang="zh-TW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0082" y="4859868"/>
            <a:ext cx="112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44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6043" y="692696"/>
            <a:ext cx="126559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艾葉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紫蘇葉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薄荷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藿香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石菖蒲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金銀花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香茅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762" r="1600" b="29311"/>
          <a:stretch/>
        </p:blipFill>
        <p:spPr bwMode="auto">
          <a:xfrm>
            <a:off x="3851920" y="347531"/>
            <a:ext cx="5760640" cy="411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13787" r="16396" b="3877"/>
          <a:stretch/>
        </p:blipFill>
        <p:spPr>
          <a:xfrm>
            <a:off x="5436096" y="1446108"/>
            <a:ext cx="2592288" cy="32385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496" y="44624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草本驅蚊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  主要成分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64213" y="44624"/>
            <a:ext cx="112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869160"/>
            <a:ext cx="52200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驅蚊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中藥包主要是運用藥材的香氣，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達到防蚊效果。</a:t>
            </a:r>
            <a:endParaRPr lang="en-US" altLang="zh-TW" sz="16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菖蒲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、薄荷、藿香等芳香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藥材含有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揮發油，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蚊子大多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不喜歡這些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氣味。</a:t>
            </a:r>
            <a:endParaRPr lang="en-US" altLang="zh-TW" sz="16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8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添加香茅，可增強驅蚊之</a:t>
            </a:r>
            <a:r>
              <a:rPr lang="zh-TW" altLang="en-US" sz="16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效。</a:t>
            </a:r>
            <a:endParaRPr lang="zh-TW" altLang="en-US" sz="16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715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08585"/>
            <a:ext cx="3481387" cy="43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5496" y="44624"/>
            <a:ext cx="34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草本驅蚊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   蚊子的剋星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4" y="555559"/>
            <a:ext cx="3100200" cy="3100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9081" r="15429" b="7893"/>
          <a:stretch/>
        </p:blipFill>
        <p:spPr>
          <a:xfrm>
            <a:off x="295608" y="1999575"/>
            <a:ext cx="1501082" cy="1858814"/>
          </a:xfrm>
          <a:prstGeom prst="rect">
            <a:avLst/>
          </a:prstGeom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18" r="13641" b="88578"/>
          <a:stretch/>
        </p:blipFill>
        <p:spPr bwMode="auto">
          <a:xfrm rot="991044">
            <a:off x="2612860" y="700596"/>
            <a:ext cx="1257617" cy="130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07504" y="4635402"/>
            <a:ext cx="2304256" cy="94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1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蚊蟲的危害</a:t>
            </a:r>
            <a:endParaRPr lang="en-US" altLang="zh-TW" sz="21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您也遇到這些問題嗎 ？</a:t>
            </a:r>
            <a:endParaRPr lang="zh-TW" altLang="en-US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504" y="5721086"/>
            <a:ext cx="1568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蚊子的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煩擾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導致失眠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35896" y="5766355"/>
            <a:ext cx="25442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傳播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疾病</a:t>
            </a:r>
            <a:endParaRPr lang="en-US" altLang="zh-TW" sz="16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如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登革熱、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絲蟲病等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07704" y="5721086"/>
            <a:ext cx="139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蚊子叮咬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搔癢不適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60690" y="4512298"/>
            <a:ext cx="112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976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5235" b="3652"/>
          <a:stretch/>
        </p:blipFill>
        <p:spPr bwMode="auto">
          <a:xfrm>
            <a:off x="5364088" y="1417280"/>
            <a:ext cx="4869173" cy="2516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07504" y="44624"/>
            <a:ext cx="31683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防蚊大作戰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您挑選安全有效的 防蚊物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79512" y="1417280"/>
            <a:ext cx="28424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蚊香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具有毒性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一般防蚊液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含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避蚊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胺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神經性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毒劑</a:t>
            </a:r>
            <a:r>
              <a:rPr kumimoji="1"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)</a:t>
            </a:r>
            <a:endParaRPr kumimoji="1"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itchFamily="18" charset="-120"/>
            </a:endParaRPr>
          </a:p>
          <a:p>
            <a:pPr>
              <a:lnSpc>
                <a:spcPct val="150000"/>
              </a:lnSpc>
            </a:pP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滅蚊燈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輻射較強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竹善堂 草本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驅蚊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天然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藥材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228184" y="39957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示意圖，</a:t>
            </a:r>
            <a:r>
              <a:rPr lang="zh-TW" altLang="en-US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找些圖片示意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禁止標誌 9"/>
          <p:cNvSpPr/>
          <p:nvPr/>
        </p:nvSpPr>
        <p:spPr>
          <a:xfrm>
            <a:off x="1419381" y="1484784"/>
            <a:ext cx="648072" cy="648072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禁止標誌 15"/>
          <p:cNvSpPr/>
          <p:nvPr/>
        </p:nvSpPr>
        <p:spPr>
          <a:xfrm>
            <a:off x="2411760" y="2675668"/>
            <a:ext cx="648072" cy="648072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禁止標誌 16"/>
          <p:cNvSpPr/>
          <p:nvPr/>
        </p:nvSpPr>
        <p:spPr>
          <a:xfrm>
            <a:off x="1475656" y="4149080"/>
            <a:ext cx="648072" cy="648072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6437"/>
          <a:stretch/>
        </p:blipFill>
        <p:spPr>
          <a:xfrm>
            <a:off x="2569547" y="5226999"/>
            <a:ext cx="904785" cy="8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5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484784"/>
            <a:ext cx="1915909" cy="12879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無樟腦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無化學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防腐劑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t="1958" r="993" b="2527"/>
          <a:stretch/>
        </p:blipFill>
        <p:spPr bwMode="auto">
          <a:xfrm>
            <a:off x="3131840" y="1772816"/>
            <a:ext cx="7430609" cy="379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496" y="44624"/>
            <a:ext cx="4320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2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天然</a:t>
            </a:r>
            <a:r>
              <a:rPr lang="zh-TW" altLang="en-US" sz="2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環保    無添加</a:t>
            </a:r>
            <a:r>
              <a:rPr lang="zh-TW" altLang="en-US" sz="2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化學</a:t>
            </a:r>
            <a:r>
              <a:rPr lang="zh-TW" altLang="en-US" sz="2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成分</a:t>
            </a:r>
            <a:endParaRPr lang="en-US" altLang="zh-TW" sz="26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竹善</a:t>
            </a: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堂 為您的健康做把關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31840" y="5541512"/>
            <a:ext cx="112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670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5496" y="44624"/>
            <a:ext cx="48965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草本驅蚊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  不含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  <a:r>
              <a:rPr kumimoji="1"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恐</a:t>
            </a:r>
            <a:r>
              <a:rPr kumimoji="1"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危害胎兒 </a:t>
            </a:r>
            <a:r>
              <a:rPr kumimoji="1"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  孕婦</a:t>
            </a:r>
            <a:r>
              <a:rPr kumimoji="1"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請</a:t>
            </a:r>
            <a:r>
              <a:rPr kumimoji="1"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小心</a:t>
            </a:r>
            <a:endParaRPr kumimoji="1"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itchFamily="18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496" y="1229265"/>
            <a:ext cx="691276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iethyltoluamide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，縮寫為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又稱敵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避、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胺，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是常見的防蚊液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成分，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使用時噴灑於皮膚或衣物，主要用於驅除蚊子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敵避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的危害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kumimoji="1"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已證實</a:t>
            </a:r>
            <a:r>
              <a:rPr kumimoji="1"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為神經性</a:t>
            </a:r>
            <a:r>
              <a:rPr kumimoji="1"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毒素</a:t>
            </a:r>
            <a:endParaRPr kumimoji="1"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新細明體" pitchFamily="18" charset="-120"/>
            </a:endParaRPr>
          </a:p>
          <a:p>
            <a:pPr lvl="0">
              <a:lnSpc>
                <a:spcPct val="150000"/>
              </a:lnSpc>
            </a:pPr>
            <a:r>
              <a:rPr kumimoji="1"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 </a:t>
            </a:r>
            <a:r>
              <a:rPr kumimoji="1" lang="en-US" altLang="zh-TW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rPr>
              <a:t> </a:t>
            </a:r>
            <a:endParaRPr kumimoji="1"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itchFamily="18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即使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劑量不高，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但長期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會造成</a:t>
            </a:r>
            <a:r>
              <a:rPr lang="zh-TW" altLang="en-US" sz="1600" b="1" dirty="0">
                <a:solidFill>
                  <a:srgbClr val="8D42C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神經受損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，危害健康！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可能也會引致出疹等副作用，嚴重更會導致抽搐。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  <a:r>
              <a:rPr kumimoji="1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對人體有一定毒性，研究中心進行對</a:t>
            </a:r>
            <a:r>
              <a:rPr kumimoji="1"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  <a:r>
              <a:rPr kumimoji="1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毒性測試</a:t>
            </a:r>
            <a:r>
              <a:rPr kumimoji="1"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，還發現</a:t>
            </a:r>
            <a:r>
              <a:rPr kumimoji="1"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可能會</a:t>
            </a:r>
            <a:r>
              <a:rPr lang="zh-TW" altLang="zh-TW" sz="1600" b="1" dirty="0">
                <a:solidFill>
                  <a:srgbClr val="8D42C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危害胎兒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DEET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濃度越高，殺傷力越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212976"/>
            <a:ext cx="3764660" cy="2001371"/>
          </a:xfrm>
          <a:prstGeom prst="rect">
            <a:avLst/>
          </a:prstGeom>
        </p:spPr>
      </p:pic>
      <p:sp>
        <p:nvSpPr>
          <p:cNvPr id="13" name="禁止標誌 12"/>
          <p:cNvSpPr/>
          <p:nvPr/>
        </p:nvSpPr>
        <p:spPr>
          <a:xfrm>
            <a:off x="7236296" y="2779340"/>
            <a:ext cx="972108" cy="867272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722350" y="521460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17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44624"/>
            <a:ext cx="2646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防蚊樟腦油的壞處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504" y="995244"/>
            <a:ext cx="56886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樟腦油可用來防蚊、除臭，屬芳香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化合物。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然而樟腦油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具高毒性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，容易導致中毒的情況發生，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反覆抽搐是中毒一項特徵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。皮膚與吸入接觸雖然不是中毒主因，但仍有導致中毒的個案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24297"/>
            <a:ext cx="3024559" cy="1660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6228184" y="2957489"/>
            <a:ext cx="28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示意圖，</a:t>
            </a:r>
            <a:r>
              <a:rPr lang="zh-TW" altLang="en-US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找中毒的圖片示意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" y="3234102"/>
            <a:ext cx="1915236" cy="1915236"/>
          </a:xfrm>
          <a:prstGeom prst="rect">
            <a:avLst/>
          </a:prstGeom>
        </p:spPr>
      </p:pic>
      <p:pic>
        <p:nvPicPr>
          <p:cNvPr id="2054" name="Picture 6" descr="ãåå­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9"/>
          <a:stretch/>
        </p:blipFill>
        <p:spPr bwMode="auto">
          <a:xfrm>
            <a:off x="1629021" y="3717032"/>
            <a:ext cx="1323975" cy="8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627784" y="4149080"/>
            <a:ext cx="32403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草本驅蚊包 是您的好</a:t>
            </a:r>
            <a:r>
              <a:rPr lang="zh-TW" altLang="en-US" sz="20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選擇！</a:t>
            </a:r>
            <a:endParaRPr lang="zh-TW" altLang="en-US" sz="2000" dirty="0">
              <a:solidFill>
                <a:srgbClr val="3333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629021" y="4493407"/>
            <a:ext cx="891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58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98959"/>
            <a:ext cx="4342829" cy="4142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798959"/>
            <a:ext cx="4572000" cy="4985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天然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環保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添加化學成分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身體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負擔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草本配方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精選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天然藥材</a:t>
            </a:r>
          </a:p>
          <a:p>
            <a:pPr lvl="0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香氣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濃郁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防蚊效果佳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舒適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安心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7504" y="87015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草本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驅蚊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  特點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28184" y="4944211"/>
            <a:ext cx="112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028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801</Words>
  <Application>Microsoft Office PowerPoint</Application>
  <PresentationFormat>如螢幕大小 (4:3)</PresentationFormat>
  <Paragraphs>141</Paragraphs>
  <Slides>13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bt</dc:creator>
  <cp:lastModifiedBy>bt</cp:lastModifiedBy>
  <cp:revision>72</cp:revision>
  <dcterms:created xsi:type="dcterms:W3CDTF">2018-07-18T02:02:04Z</dcterms:created>
  <dcterms:modified xsi:type="dcterms:W3CDTF">2018-07-23T01:29:03Z</dcterms:modified>
</cp:coreProperties>
</file>